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0693400" cy="7561263"/>
  <p:notesSz cx="6807200" cy="9939338"/>
  <p:defaultTextStyle>
    <a:defPPr>
      <a:defRPr lang="ja-JP"/>
    </a:defPPr>
    <a:lvl1pPr marL="0" algn="l" defTabSz="722102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361051" algn="l" defTabSz="722102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722102" algn="l" defTabSz="722102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083153" algn="l" defTabSz="722102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1444203" algn="l" defTabSz="722102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1805254" algn="l" defTabSz="722102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2166305" algn="l" defTabSz="722102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2527356" algn="l" defTabSz="722102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2888407" algn="l" defTabSz="722102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4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DF11B8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93" d="100"/>
          <a:sy n="93" d="100"/>
        </p:scale>
        <p:origin x="-126" y="-228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263460"/>
            <a:ext cx="10693400" cy="3297804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210" tIns="36105" rIns="72210" bIns="36105" rtlCol="0" anchor="ctr"/>
          <a:lstStyle/>
          <a:p>
            <a:pPr algn="ctr"/>
            <a:endParaRPr lang="en-US" sz="1400"/>
          </a:p>
        </p:txBody>
      </p:sp>
      <p:sp>
        <p:nvSpPr>
          <p:cNvPr id="12" name="Rectangle 11"/>
          <p:cNvSpPr/>
          <p:nvPr/>
        </p:nvSpPr>
        <p:spPr>
          <a:xfrm>
            <a:off x="0" y="2"/>
            <a:ext cx="10693400" cy="426345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210" tIns="36105" rIns="72210" bIns="36105" rtlCol="0" anchor="ctr"/>
          <a:lstStyle/>
          <a:p>
            <a:pPr algn="ctr"/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0" y="2924296"/>
            <a:ext cx="10693400" cy="252042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210" tIns="36105" rIns="72210" bIns="36105" rtlCol="0" anchor="ctr"/>
          <a:lstStyle/>
          <a:p>
            <a:pPr algn="ctr"/>
            <a:endParaRPr lang="en-US" sz="1400"/>
          </a:p>
        </p:txBody>
      </p:sp>
      <p:sp>
        <p:nvSpPr>
          <p:cNvPr id="14" name="Oval 13"/>
          <p:cNvSpPr/>
          <p:nvPr/>
        </p:nvSpPr>
        <p:spPr>
          <a:xfrm>
            <a:off x="0" y="1764297"/>
            <a:ext cx="10693400" cy="562894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210" tIns="36105" rIns="72210" bIns="36105" rtlCol="0" anchor="ctr"/>
          <a:lstStyle/>
          <a:p>
            <a:pPr algn="ctr"/>
            <a:endParaRPr lang="en-US" sz="1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3522" y="5570666"/>
            <a:ext cx="6592171" cy="972577"/>
          </a:xfrm>
        </p:spPr>
        <p:txBody>
          <a:bodyPr>
            <a:normAutofit/>
          </a:bodyPr>
          <a:lstStyle>
            <a:lvl1pPr marL="0" indent="0" algn="l">
              <a:buNone/>
              <a:defRPr sz="1700">
                <a:solidFill>
                  <a:schemeClr val="tx2"/>
                </a:solidFill>
              </a:defRPr>
            </a:lvl1pPr>
            <a:lvl2pPr marL="361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2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3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442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05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6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27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88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3B86-EB51-4684-855B-6736110767A0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2D45-4ECC-45EF-BA13-B494D2DDD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6120" y="3453496"/>
            <a:ext cx="8391174" cy="1977050"/>
          </a:xfrm>
          <a:effectLst/>
        </p:spPr>
        <p:txBody>
          <a:bodyPr>
            <a:noAutofit/>
          </a:bodyPr>
          <a:lstStyle>
            <a:lvl1pPr marL="505471" indent="-361051" algn="l">
              <a:defRPr sz="4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792" y="806534"/>
            <a:ext cx="7485380" cy="383104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3B86-EB51-4684-855B-6736110767A0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2D45-4ECC-45EF-BA13-B494D2DDD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49257" y="415127"/>
            <a:ext cx="2406015" cy="577551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7369" y="806535"/>
            <a:ext cx="5647582" cy="539666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3B86-EB51-4684-855B-6736110767A0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2D45-4ECC-45EF-BA13-B494D2DDD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3B86-EB51-4684-855B-6736110767A0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2D45-4ECC-45EF-BA13-B494D2DDD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336675" y="806535"/>
            <a:ext cx="7485380" cy="383104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63460"/>
            <a:ext cx="10693400" cy="3297804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210" tIns="36105" rIns="72210" bIns="36105" rtlCol="0" anchor="ctr"/>
          <a:lstStyle/>
          <a:p>
            <a:pPr algn="ctr"/>
            <a:endParaRPr lang="en-US" sz="1400"/>
          </a:p>
        </p:txBody>
      </p:sp>
      <p:sp>
        <p:nvSpPr>
          <p:cNvPr id="8" name="Rectangle 7"/>
          <p:cNvSpPr/>
          <p:nvPr/>
        </p:nvSpPr>
        <p:spPr>
          <a:xfrm>
            <a:off x="0" y="2"/>
            <a:ext cx="10693400" cy="426345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210" tIns="36105" rIns="72210" bIns="36105" rtlCol="0" anchor="ctr"/>
          <a:lstStyle/>
          <a:p>
            <a:pPr algn="ctr"/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0" y="2924296"/>
            <a:ext cx="10693400" cy="252042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210" tIns="36105" rIns="72210" bIns="36105" rtlCol="0" anchor="ctr"/>
          <a:lstStyle/>
          <a:p>
            <a:pPr algn="ctr"/>
            <a:endParaRPr lang="en-US" sz="1400"/>
          </a:p>
        </p:txBody>
      </p:sp>
      <p:sp>
        <p:nvSpPr>
          <p:cNvPr id="10" name="Oval 9"/>
          <p:cNvSpPr/>
          <p:nvPr/>
        </p:nvSpPr>
        <p:spPr>
          <a:xfrm>
            <a:off x="0" y="1764297"/>
            <a:ext cx="10693400" cy="562894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210" tIns="36105" rIns="72210" bIns="36105" rtlCol="0" anchor="ctr"/>
          <a:lstStyle/>
          <a:p>
            <a:pPr algn="ctr"/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709" y="2395447"/>
            <a:ext cx="6977685" cy="2671852"/>
          </a:xfrm>
          <a:effectLst/>
        </p:spPr>
        <p:txBody>
          <a:bodyPr anchor="b"/>
          <a:lstStyle>
            <a:lvl1pPr algn="r">
              <a:defRPr sz="3600" b="1" cap="none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5131" y="5079995"/>
            <a:ext cx="6982162" cy="921134"/>
          </a:xfrm>
        </p:spPr>
        <p:txBody>
          <a:bodyPr anchor="t"/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3610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2210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8315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4420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0525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6630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2735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8840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3B86-EB51-4684-855B-6736110767A0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2D45-4ECC-45EF-BA13-B494D2DDD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3B86-EB51-4684-855B-6736110767A0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2D45-4ECC-45EF-BA13-B494D2DDD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36674" y="806534"/>
            <a:ext cx="3913784" cy="383104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2247" y="806535"/>
            <a:ext cx="3913784" cy="383104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6675" y="806536"/>
            <a:ext cx="3913784" cy="705368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19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361051" indent="0">
              <a:buNone/>
              <a:defRPr sz="1600" b="1"/>
            </a:lvl2pPr>
            <a:lvl3pPr marL="722102" indent="0">
              <a:buNone/>
              <a:defRPr sz="1400" b="1"/>
            </a:lvl3pPr>
            <a:lvl4pPr marL="1083153" indent="0">
              <a:buNone/>
              <a:defRPr sz="1300" b="1"/>
            </a:lvl4pPr>
            <a:lvl5pPr marL="1444203" indent="0">
              <a:buNone/>
              <a:defRPr sz="1300" b="1"/>
            </a:lvl5pPr>
            <a:lvl6pPr marL="1805254" indent="0">
              <a:buNone/>
              <a:defRPr sz="1300" b="1"/>
            </a:lvl6pPr>
            <a:lvl7pPr marL="2166305" indent="0">
              <a:buNone/>
              <a:defRPr sz="1300" b="1"/>
            </a:lvl7pPr>
            <a:lvl8pPr marL="2527356" indent="0">
              <a:buNone/>
              <a:defRPr sz="1300" b="1"/>
            </a:lvl8pPr>
            <a:lvl9pPr marL="2888407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52401" y="1543926"/>
            <a:ext cx="3913784" cy="30245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4763" y="806536"/>
            <a:ext cx="3913784" cy="705368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19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361051" indent="0">
              <a:buNone/>
              <a:defRPr sz="1600" b="1"/>
            </a:lvl2pPr>
            <a:lvl3pPr marL="722102" indent="0">
              <a:buNone/>
              <a:defRPr sz="1400" b="1"/>
            </a:lvl3pPr>
            <a:lvl4pPr marL="1083153" indent="0">
              <a:buNone/>
              <a:defRPr sz="1300" b="1"/>
            </a:lvl4pPr>
            <a:lvl5pPr marL="1444203" indent="0">
              <a:buNone/>
              <a:defRPr sz="1300" b="1"/>
            </a:lvl5pPr>
            <a:lvl6pPr marL="1805254" indent="0">
              <a:buNone/>
              <a:defRPr sz="1300" b="1"/>
            </a:lvl6pPr>
            <a:lvl7pPr marL="2166305" indent="0">
              <a:buNone/>
              <a:defRPr sz="1300" b="1"/>
            </a:lvl7pPr>
            <a:lvl8pPr marL="2527356" indent="0">
              <a:buNone/>
              <a:defRPr sz="1300" b="1"/>
            </a:lvl8pPr>
            <a:lvl9pPr marL="2888407" indent="0">
              <a:buNone/>
              <a:defRPr sz="1300" b="1"/>
            </a:lvl9pPr>
          </a:lstStyle>
          <a:p>
            <a:pPr marL="0" lvl="0" indent="0" algn="ctr" defTabSz="722102" rtl="0" eaLnBrk="1" latinLnBrk="0" hangingPunct="1">
              <a:spcBef>
                <a:spcPct val="20000"/>
              </a:spcBef>
              <a:spcAft>
                <a:spcPts val="237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1542498"/>
            <a:ext cx="3913784" cy="30245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3B86-EB51-4684-855B-6736110767A0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2D45-4ECC-45EF-BA13-B494D2DDD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3B86-EB51-4684-855B-6736110767A0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2D45-4ECC-45EF-BA13-B494D2DDD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3B86-EB51-4684-855B-6736110767A0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2D45-4ECC-45EF-BA13-B494D2DDD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277" y="2436408"/>
            <a:ext cx="4252200" cy="1387547"/>
          </a:xfrm>
          <a:effectLst/>
        </p:spPr>
        <p:txBody>
          <a:bodyPr anchor="b">
            <a:noAutofit/>
          </a:bodyPr>
          <a:lstStyle>
            <a:lvl1pPr marL="180525" indent="-180525" algn="l">
              <a:defRPr sz="2200" b="1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1863" y="806536"/>
            <a:ext cx="4697758" cy="5396667"/>
          </a:xfrm>
        </p:spPr>
        <p:txBody>
          <a:bodyPr anchor="ctr"/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8049" y="3856491"/>
            <a:ext cx="3962850" cy="2358918"/>
          </a:xfrm>
        </p:spPr>
        <p:txBody>
          <a:bodyPr/>
          <a:lstStyle>
            <a:lvl1pPr marL="0" indent="0">
              <a:buNone/>
              <a:defRPr sz="1100"/>
            </a:lvl1pPr>
            <a:lvl2pPr marL="361051" indent="0">
              <a:buNone/>
              <a:defRPr sz="900"/>
            </a:lvl2pPr>
            <a:lvl3pPr marL="722102" indent="0">
              <a:buNone/>
              <a:defRPr sz="800"/>
            </a:lvl3pPr>
            <a:lvl4pPr marL="1083153" indent="0">
              <a:buNone/>
              <a:defRPr sz="700"/>
            </a:lvl4pPr>
            <a:lvl5pPr marL="1444203" indent="0">
              <a:buNone/>
              <a:defRPr sz="700"/>
            </a:lvl5pPr>
            <a:lvl6pPr marL="1805254" indent="0">
              <a:buNone/>
              <a:defRPr sz="700"/>
            </a:lvl6pPr>
            <a:lvl7pPr marL="2166305" indent="0">
              <a:buNone/>
              <a:defRPr sz="700"/>
            </a:lvl7pPr>
            <a:lvl8pPr marL="2527356" indent="0">
              <a:buNone/>
              <a:defRPr sz="700"/>
            </a:lvl8pPr>
            <a:lvl9pPr marL="2888407" indent="0">
              <a:buNone/>
              <a:defRPr sz="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3B86-EB51-4684-855B-6736110767A0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2D45-4ECC-45EF-BA13-B494D2DDD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263460"/>
            <a:ext cx="10693400" cy="3297804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210" tIns="36105" rIns="72210" bIns="36105" rtlCol="0" anchor="ctr"/>
          <a:lstStyle/>
          <a:p>
            <a:pPr algn="ctr"/>
            <a:endParaRPr lang="en-US" sz="1400"/>
          </a:p>
        </p:txBody>
      </p:sp>
      <p:sp>
        <p:nvSpPr>
          <p:cNvPr id="9" name="Rectangle 8"/>
          <p:cNvSpPr/>
          <p:nvPr/>
        </p:nvSpPr>
        <p:spPr>
          <a:xfrm>
            <a:off x="0" y="2"/>
            <a:ext cx="10693400" cy="426345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210" tIns="36105" rIns="72210" bIns="36105" rtlCol="0" anchor="ctr"/>
          <a:lstStyle/>
          <a:p>
            <a:pPr algn="ctr"/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0" y="2924296"/>
            <a:ext cx="10693400" cy="252042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210" tIns="36105" rIns="72210" bIns="36105" rtlCol="0" anchor="ctr"/>
          <a:lstStyle/>
          <a:p>
            <a:pPr algn="ctr"/>
            <a:endParaRPr lang="en-US" sz="1400"/>
          </a:p>
        </p:txBody>
      </p:sp>
      <p:sp>
        <p:nvSpPr>
          <p:cNvPr id="11" name="Oval 10"/>
          <p:cNvSpPr/>
          <p:nvPr/>
        </p:nvSpPr>
        <p:spPr>
          <a:xfrm>
            <a:off x="0" y="1764297"/>
            <a:ext cx="10693400" cy="562894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210" tIns="36105" rIns="72210" bIns="36105" rtlCol="0" anchor="ctr"/>
          <a:lstStyle/>
          <a:p>
            <a:pPr algn="ctr"/>
            <a:endParaRPr lang="en-US" sz="1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33468" y="1260211"/>
            <a:ext cx="4812030" cy="3448551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1600"/>
            </a:lvl1pPr>
            <a:lvl2pPr marL="361051" indent="0">
              <a:buNone/>
              <a:defRPr sz="2200"/>
            </a:lvl2pPr>
            <a:lvl3pPr marL="722102" indent="0">
              <a:buNone/>
              <a:defRPr sz="1900"/>
            </a:lvl3pPr>
            <a:lvl4pPr marL="1083153" indent="0">
              <a:buNone/>
              <a:defRPr sz="1600"/>
            </a:lvl4pPr>
            <a:lvl5pPr marL="1444203" indent="0">
              <a:buNone/>
              <a:defRPr sz="1600"/>
            </a:lvl5pPr>
            <a:lvl6pPr marL="1805254" indent="0">
              <a:buNone/>
              <a:defRPr sz="1600"/>
            </a:lvl6pPr>
            <a:lvl7pPr marL="2166305" indent="0">
              <a:buNone/>
              <a:defRPr sz="1600"/>
            </a:lvl7pPr>
            <a:lvl8pPr marL="2527356" indent="0">
              <a:buNone/>
              <a:defRPr sz="1600"/>
            </a:lvl8pPr>
            <a:lvl9pPr marL="2888407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6639" y="1114111"/>
            <a:ext cx="4320062" cy="2384830"/>
          </a:xfrm>
        </p:spPr>
        <p:txBody>
          <a:bodyPr anchor="b"/>
          <a:lstStyle>
            <a:lvl1pPr marL="144420" indent="-144420">
              <a:buFont typeface="Georgia" pitchFamily="18" charset="0"/>
              <a:buChar char="*"/>
              <a:defRPr sz="1300"/>
            </a:lvl1pPr>
            <a:lvl2pPr marL="361051" indent="0">
              <a:buNone/>
              <a:defRPr sz="900"/>
            </a:lvl2pPr>
            <a:lvl3pPr marL="722102" indent="0">
              <a:buNone/>
              <a:defRPr sz="800"/>
            </a:lvl3pPr>
            <a:lvl4pPr marL="1083153" indent="0">
              <a:buNone/>
              <a:defRPr sz="700"/>
            </a:lvl4pPr>
            <a:lvl5pPr marL="1444203" indent="0">
              <a:buNone/>
              <a:defRPr sz="700"/>
            </a:lvl5pPr>
            <a:lvl6pPr marL="1805254" indent="0">
              <a:buNone/>
              <a:defRPr sz="700"/>
            </a:lvl6pPr>
            <a:lvl7pPr marL="2166305" indent="0">
              <a:buNone/>
              <a:defRPr sz="700"/>
            </a:lvl7pPr>
            <a:lvl8pPr marL="2527356" indent="0">
              <a:buNone/>
              <a:defRPr sz="700"/>
            </a:lvl8pPr>
            <a:lvl9pPr marL="2888407" indent="0">
              <a:buNone/>
              <a:defRPr sz="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3B86-EB51-4684-855B-6736110767A0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2D45-4ECC-45EF-BA13-B494D2DDD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500" y="4922231"/>
            <a:ext cx="7465194" cy="1260211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628942"/>
            <a:ext cx="10693400" cy="1932323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210" tIns="36105" rIns="72210" bIns="36105" rtlCol="0" anchor="ctr"/>
          <a:lstStyle/>
          <a:p>
            <a:pPr algn="ctr"/>
            <a:endParaRPr lang="en-US" sz="1400"/>
          </a:p>
        </p:txBody>
      </p:sp>
      <p:sp>
        <p:nvSpPr>
          <p:cNvPr id="8" name="Rectangle 7"/>
          <p:cNvSpPr/>
          <p:nvPr/>
        </p:nvSpPr>
        <p:spPr>
          <a:xfrm>
            <a:off x="0" y="2"/>
            <a:ext cx="10693400" cy="562894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210" tIns="36105" rIns="72210" bIns="36105" rtlCol="0" anchor="ctr"/>
          <a:lstStyle/>
          <a:p>
            <a:pPr algn="ctr"/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0" y="4154729"/>
            <a:ext cx="10693400" cy="252042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210" tIns="36105" rIns="72210" bIns="36105" rtlCol="0" anchor="ctr"/>
          <a:lstStyle/>
          <a:p>
            <a:pPr algn="ctr"/>
            <a:endParaRPr lang="en-US" sz="1400"/>
          </a:p>
        </p:txBody>
      </p:sp>
      <p:sp>
        <p:nvSpPr>
          <p:cNvPr id="10" name="Oval 9"/>
          <p:cNvSpPr/>
          <p:nvPr/>
        </p:nvSpPr>
        <p:spPr>
          <a:xfrm>
            <a:off x="0" y="1764297"/>
            <a:ext cx="10693400" cy="562894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210" tIns="36105" rIns="72210" bIns="36105" rtlCol="0" anchor="ctr"/>
          <a:lstStyle/>
          <a:p>
            <a:pPr algn="ctr"/>
            <a:endParaRPr lang="en-US" sz="1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7153" y="4820517"/>
            <a:ext cx="7616020" cy="1260211"/>
          </a:xfrm>
          <a:prstGeom prst="rect">
            <a:avLst/>
          </a:prstGeom>
          <a:effectLst/>
        </p:spPr>
        <p:txBody>
          <a:bodyPr vert="horz" lIns="72210" tIns="36105" rIns="72210" bIns="36105" rtlCol="0" anchor="t" anchorCtr="0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6675" y="807351"/>
            <a:ext cx="7485380" cy="3831040"/>
          </a:xfrm>
          <a:prstGeom prst="rect">
            <a:avLst/>
          </a:prstGeom>
        </p:spPr>
        <p:txBody>
          <a:bodyPr vert="horz" lIns="72210" tIns="36105" rIns="72210" bIns="36105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18045" y="6805138"/>
            <a:ext cx="2940685" cy="402567"/>
          </a:xfrm>
          <a:prstGeom prst="rect">
            <a:avLst/>
          </a:prstGeom>
        </p:spPr>
        <p:txBody>
          <a:bodyPr vert="horz" lIns="72210" tIns="36105" rIns="72210" bIns="36105" rtlCol="0" anchor="ctr"/>
          <a:lstStyle>
            <a:lvl1pPr algn="r">
              <a:defRPr sz="9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0C3B86-EB51-4684-855B-6736110767A0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4673" y="6805138"/>
            <a:ext cx="3920915" cy="402567"/>
          </a:xfrm>
          <a:prstGeom prst="rect">
            <a:avLst/>
          </a:prstGeom>
        </p:spPr>
        <p:txBody>
          <a:bodyPr vert="horz" lIns="72210" tIns="36105" rIns="72210" bIns="36105" rtlCol="0" anchor="ctr"/>
          <a:lstStyle>
            <a:lvl1pPr algn="l">
              <a:defRPr sz="9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5583" y="6805138"/>
            <a:ext cx="2138680" cy="402567"/>
          </a:xfrm>
          <a:prstGeom prst="rect">
            <a:avLst/>
          </a:prstGeom>
        </p:spPr>
        <p:txBody>
          <a:bodyPr vert="horz" lIns="72210" tIns="36105" rIns="72210" bIns="36105" rtlCol="0" anchor="ctr"/>
          <a:lstStyle>
            <a:lvl1pPr algn="ctr">
              <a:defRPr sz="9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EAD2D45-4ECC-45EF-BA13-B494D2DDD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252736" indent="-252736" algn="r" defTabSz="722102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3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180525" indent="-144420" algn="l" defTabSz="722102" rtl="0" eaLnBrk="1" latinLnBrk="0" hangingPunct="1">
        <a:spcBef>
          <a:spcPct val="20000"/>
        </a:spcBef>
        <a:spcAft>
          <a:spcPts val="23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33261" indent="-144420" algn="l" defTabSz="722102" rtl="0" eaLnBrk="1" latinLnBrk="0" hangingPunct="1">
        <a:spcBef>
          <a:spcPct val="20000"/>
        </a:spcBef>
        <a:spcAft>
          <a:spcPts val="23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9892" indent="-144420" algn="l" defTabSz="722102" rtl="0" eaLnBrk="1" latinLnBrk="0" hangingPunct="1">
        <a:spcBef>
          <a:spcPct val="20000"/>
        </a:spcBef>
        <a:spcAft>
          <a:spcPts val="23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66522" indent="-144420" algn="l" defTabSz="722102" rtl="0" eaLnBrk="1" latinLnBrk="0" hangingPunct="1">
        <a:spcBef>
          <a:spcPct val="20000"/>
        </a:spcBef>
        <a:spcAft>
          <a:spcPts val="23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97595" indent="-144420" algn="l" defTabSz="722102" rtl="0" eaLnBrk="1" latinLnBrk="0" hangingPunct="1">
        <a:spcBef>
          <a:spcPct val="20000"/>
        </a:spcBef>
        <a:spcAft>
          <a:spcPts val="23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14225" indent="-144420" algn="l" defTabSz="722102" rtl="0" eaLnBrk="1" latinLnBrk="0" hangingPunct="1">
        <a:spcBef>
          <a:spcPct val="20000"/>
        </a:spcBef>
        <a:spcAft>
          <a:spcPts val="23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552519" indent="-144420" algn="l" defTabSz="722102" rtl="0" eaLnBrk="1" latinLnBrk="0" hangingPunct="1">
        <a:spcBef>
          <a:spcPct val="20000"/>
        </a:spcBef>
        <a:spcAft>
          <a:spcPts val="23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05254" indent="-144420" algn="l" defTabSz="722102" rtl="0" eaLnBrk="1" latinLnBrk="0" hangingPunct="1">
        <a:spcBef>
          <a:spcPct val="20000"/>
        </a:spcBef>
        <a:spcAft>
          <a:spcPts val="23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43548" indent="-144420" algn="l" defTabSz="722102" rtl="0" eaLnBrk="1" latinLnBrk="0" hangingPunct="1">
        <a:spcBef>
          <a:spcPct val="20000"/>
        </a:spcBef>
        <a:spcAft>
          <a:spcPts val="237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2102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1051" algn="l" defTabSz="722102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2102" algn="l" defTabSz="722102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3153" algn="l" defTabSz="722102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4203" algn="l" defTabSz="722102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05254" algn="l" defTabSz="722102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66305" algn="l" defTabSz="722102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27356" algn="l" defTabSz="722102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88407" algn="l" defTabSz="722102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2866508" y="4656332"/>
            <a:ext cx="5013695" cy="271293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210" tIns="36105" rIns="72210" bIns="36105" rtlCol="0" anchor="ctr"/>
          <a:lstStyle/>
          <a:p>
            <a:pPr algn="ctr"/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748881" y="2932555"/>
            <a:ext cx="5298686" cy="1723776"/>
          </a:xfrm>
        </p:spPr>
        <p:txBody>
          <a:bodyPr>
            <a:normAutofit/>
          </a:bodyPr>
          <a:lstStyle/>
          <a:p>
            <a:pPr algn="l"/>
            <a:r>
              <a:rPr lang="ja-JP" altLang="en-US" sz="19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初心者大歓迎！！今、注目の有酸素運動</a:t>
            </a:r>
            <a:r>
              <a:rPr lang="ja-JP" altLang="en-US" sz="190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！</a:t>
            </a:r>
            <a:r>
              <a:rPr lang="ja-JP" altLang="en-US" sz="190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コロナ禍で</a:t>
            </a:r>
            <a:r>
              <a:rPr lang="ja-JP" altLang="en-US" sz="19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身体がちぢこまっていませんか？音楽に合わせて、楽しくエアロビクス運動をします。</a:t>
            </a:r>
            <a:endParaRPr lang="en-US" altLang="ja-JP" sz="19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en-US" altLang="ja-JP" sz="19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r>
              <a:rPr lang="ja-JP" altLang="en-US" sz="19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月からは毎週開講します！ダンスを通じて、美容と健康習慣を作っていきましょう。</a:t>
            </a:r>
            <a:endParaRPr lang="en-US" altLang="ja-JP" sz="19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endParaRPr lang="en-US" altLang="ja-JP" sz="19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6407" y="637621"/>
            <a:ext cx="10260586" cy="978538"/>
          </a:xfrm>
        </p:spPr>
        <p:txBody>
          <a:bodyPr>
            <a:noAutofit/>
          </a:bodyPr>
          <a:lstStyle/>
          <a:p>
            <a:pPr marL="144420" indent="0" algn="ctr">
              <a:buNone/>
            </a:pPr>
            <a:r>
              <a:rPr lang="ja-JP" altLang="en-US" sz="57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楽エアロ＆ストレッチ　体験会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000777" y="4859762"/>
            <a:ext cx="4868308" cy="2336084"/>
          </a:xfrm>
          <a:prstGeom prst="rect">
            <a:avLst/>
          </a:prstGeom>
        </p:spPr>
        <p:txBody>
          <a:bodyPr vert="horz" lIns="72210" tIns="36105" rIns="72210" bIns="36105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9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・料金　：　１回　￥</a:t>
            </a:r>
            <a:r>
              <a:rPr lang="en-US" altLang="ja-JP" sz="19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800</a:t>
            </a:r>
            <a:r>
              <a:rPr lang="ja-JP" altLang="en-US" sz="19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（税込）</a:t>
            </a:r>
            <a:endParaRPr lang="en-US" altLang="ja-JP" sz="19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9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・対象　：　</a:t>
            </a:r>
            <a:r>
              <a:rPr lang="en-US" altLang="ja-JP" sz="19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18</a:t>
            </a:r>
            <a:r>
              <a:rPr lang="ja-JP" altLang="en-US" sz="19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歳以上</a:t>
            </a:r>
            <a:endParaRPr lang="en-US" altLang="ja-JP" sz="19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9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・定員　：　</a:t>
            </a:r>
            <a:r>
              <a:rPr lang="en-US" altLang="ja-JP" sz="19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8</a:t>
            </a:r>
            <a:r>
              <a:rPr lang="ja-JP" altLang="en-US" sz="19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名</a:t>
            </a:r>
            <a:endParaRPr lang="en-US" altLang="ja-JP" sz="19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9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・持ち物　：　運動できる服装、飲み物</a:t>
            </a:r>
            <a:endParaRPr lang="en-US" altLang="ja-JP" sz="19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9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・申込み　：　</a:t>
            </a:r>
            <a:r>
              <a:rPr lang="en-US" altLang="ja-JP" sz="19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3</a:t>
            </a:r>
            <a:r>
              <a:rPr lang="ja-JP" altLang="en-US" sz="19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月</a:t>
            </a:r>
            <a:r>
              <a:rPr lang="en-US" altLang="ja-JP" sz="19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</a:t>
            </a:r>
            <a:r>
              <a:rPr lang="ja-JP" altLang="en-US" sz="19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日より受付開始（先着順）</a:t>
            </a:r>
            <a:endParaRPr lang="en-US" altLang="ja-JP" sz="19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9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　　　　　　売布北グラウンド　</a:t>
            </a:r>
            <a:r>
              <a:rPr lang="en-US" altLang="ja-JP" sz="19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0797-62-6511</a:t>
            </a:r>
            <a:r>
              <a:rPr lang="ja-JP" altLang="en-US" sz="19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endParaRPr lang="en-US" altLang="ja-JP" sz="19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endParaRPr lang="ja-JP" altLang="en-US" sz="16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97358" y="2417068"/>
            <a:ext cx="5298685" cy="4114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210" tIns="36105" rIns="72210" bIns="36105" rtlCol="0">
            <a:spAutoFit/>
          </a:bodyPr>
          <a:lstStyle/>
          <a:p>
            <a:pPr algn="ctr"/>
            <a:r>
              <a:rPr lang="ja-JP" altLang="en-US" sz="22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開催時間：</a:t>
            </a:r>
            <a:r>
              <a:rPr lang="en-US" altLang="ja-JP" sz="22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14</a:t>
            </a:r>
            <a:r>
              <a:rPr lang="ja-JP" altLang="en-US" sz="22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2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22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～１</a:t>
            </a:r>
            <a:r>
              <a:rPr lang="en-US" altLang="ja-JP" sz="22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lang="ja-JP" altLang="en-US" sz="22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：００</a:t>
            </a:r>
            <a:endParaRPr lang="en-US" altLang="ja-JP" sz="2200" b="1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3DEF0AB2-71A6-4DCD-BB87-8064CFFC535C}"/>
              </a:ext>
            </a:extLst>
          </p:cNvPr>
          <p:cNvSpPr txBox="1"/>
          <p:nvPr/>
        </p:nvSpPr>
        <p:spPr>
          <a:xfrm>
            <a:off x="213913" y="1690908"/>
            <a:ext cx="10318885" cy="626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210" tIns="36105" rIns="72210" bIns="36105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開催日：</a:t>
            </a:r>
            <a:r>
              <a:rPr lang="en-US" altLang="ja-JP" sz="36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lang="ja-JP" altLang="en-US" sz="36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36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24</a:t>
            </a:r>
            <a:r>
              <a:rPr lang="ja-JP" altLang="en-US" sz="36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日（水）</a:t>
            </a:r>
            <a:endParaRPr lang="en-US" altLang="ja-JP" sz="3600" b="1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タイトル 1">
            <a:extLst>
              <a:ext uri="{FF2B5EF4-FFF2-40B4-BE49-F238E27FC236}">
                <a16:creationId xmlns="" xmlns:a16="http://schemas.microsoft.com/office/drawing/2014/main" id="{AD28D991-1841-41D8-BCCB-D9D70D18F97E}"/>
              </a:ext>
            </a:extLst>
          </p:cNvPr>
          <p:cNvSpPr txBox="1">
            <a:spLocks/>
          </p:cNvSpPr>
          <p:nvPr/>
        </p:nvSpPr>
        <p:spPr>
          <a:xfrm>
            <a:off x="243063" y="27097"/>
            <a:ext cx="10260586" cy="978538"/>
          </a:xfrm>
          <a:prstGeom prst="rect">
            <a:avLst/>
          </a:prstGeom>
          <a:effectLst/>
        </p:spPr>
        <p:txBody>
          <a:bodyPr vert="horz" lIns="72210" tIns="36105" rIns="72210" bIns="36105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kumimoji="1"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marL="144420" indent="0" algn="ctr">
              <a:buNone/>
            </a:pPr>
            <a:endParaRPr lang="ja-JP" altLang="en-US" sz="57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FF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FAC29637-7B3D-47D9-BED0-8C4CE3363AF6}"/>
              </a:ext>
            </a:extLst>
          </p:cNvPr>
          <p:cNvSpPr txBox="1"/>
          <p:nvPr/>
        </p:nvSpPr>
        <p:spPr>
          <a:xfrm>
            <a:off x="2306313" y="219618"/>
            <a:ext cx="6257237" cy="4114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210" tIns="36105" rIns="72210" bIns="36105" rtlCol="0">
            <a:spAutoFit/>
          </a:bodyPr>
          <a:lstStyle/>
          <a:p>
            <a:pPr algn="ctr"/>
            <a:r>
              <a:rPr lang="ja-JP" altLang="en-US" sz="2200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売布北　美容と健康　ワークショップのお知らせ</a:t>
            </a:r>
            <a:endParaRPr lang="en-US" altLang="ja-JP" sz="2200" b="1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026" name="Picture 2" descr="■">
            <a:extLst>
              <a:ext uri="{FF2B5EF4-FFF2-40B4-BE49-F238E27FC236}">
                <a16:creationId xmlns="" xmlns:a16="http://schemas.microsoft.com/office/drawing/2014/main" id="{D0CC419A-7EDB-441D-8159-8309EFE40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043" y="2364719"/>
            <a:ext cx="2376394" cy="20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="" xmlns:a16="http://schemas.microsoft.com/office/drawing/2014/main" id="{A1D05D6D-0891-47E0-854D-76B42909A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39" y="3847318"/>
            <a:ext cx="2334221" cy="2165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8168446" y="4366416"/>
            <a:ext cx="2364353" cy="50380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lIns="72210" tIns="36105" rIns="72210" bIns="36105" rtlCol="0">
            <a:spAutoFit/>
          </a:bodyPr>
          <a:lstStyle/>
          <a:p>
            <a:pPr algn="ctr"/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講師は、金曜日</a:t>
            </a:r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45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14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45</a:t>
            </a:r>
            <a:r>
              <a:rPr lang="ja-JP" altLang="en-US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の上本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先生です。</a:t>
            </a:r>
          </a:p>
        </p:txBody>
      </p:sp>
      <p:sp>
        <p:nvSpPr>
          <p:cNvPr id="9" name="雲形吹き出し 8"/>
          <p:cNvSpPr/>
          <p:nvPr/>
        </p:nvSpPr>
        <p:spPr>
          <a:xfrm>
            <a:off x="87308" y="2418977"/>
            <a:ext cx="2610049" cy="1735265"/>
          </a:xfrm>
          <a:prstGeom prst="cloudCallout">
            <a:avLst>
              <a:gd name="adj1" fmla="val 47353"/>
              <a:gd name="adj2" fmla="val 581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210" tIns="36105" rIns="72210" bIns="36105" rtlCol="0" anchor="ctr"/>
          <a:lstStyle/>
          <a:p>
            <a:pPr algn="ctr"/>
            <a:r>
              <a:rPr lang="ja-JP" altLang="en-US" dirty="0" smtClean="0">
                <a:solidFill>
                  <a:sysClr val="windowText" lastClr="000000"/>
                </a:solidFill>
              </a:rPr>
              <a:t>教室増枠につき、</a:t>
            </a:r>
            <a:endParaRPr lang="en-US" altLang="ja-JP" dirty="0" smtClean="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</a:rPr>
              <a:t>体験会を開催し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ます。</a:t>
            </a:r>
            <a:r>
              <a:rPr kumimoji="1" lang="ja-JP" altLang="en-US" dirty="0" smtClean="0">
                <a:solidFill>
                  <a:sysClr val="windowText" lastClr="000000"/>
                </a:solidFill>
              </a:rPr>
              <a:t>お気軽にお越しください！！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399462"/>
      </p:ext>
    </p:extLst>
  </p:cSld>
  <p:clrMapOvr>
    <a:masterClrMapping/>
  </p:clrMapOvr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251</TotalTime>
  <Words>110</Words>
  <Application>Microsoft Office PowerPoint</Application>
  <PresentationFormat>ユーザー設定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スリップストリーム</vt:lpstr>
      <vt:lpstr>楽エアロ＆ストレッチ　体験会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デトックスヨガ 体験会</dc:title>
  <dc:creator>FJ-USER</dc:creator>
  <cp:lastModifiedBy>FJ-USER</cp:lastModifiedBy>
  <cp:revision>42</cp:revision>
  <cp:lastPrinted>2021-02-24T03:30:22Z</cp:lastPrinted>
  <dcterms:created xsi:type="dcterms:W3CDTF">2019-09-21T01:17:20Z</dcterms:created>
  <dcterms:modified xsi:type="dcterms:W3CDTF">2021-03-01T09:39:04Z</dcterms:modified>
</cp:coreProperties>
</file>