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674" y="-120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9"/>
            <a:ext cx="6427074" cy="229214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0E5-9AE5-49F5-9FFE-CA86DCFA75CD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0A7D-D8D3-485C-AE46-5A7740CD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76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0E5-9AE5-49F5-9FFE-CA86DCFA75CD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0A7D-D8D3-485C-AE46-5A7740CD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3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3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0E5-9AE5-49F5-9FFE-CA86DCFA75CD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0A7D-D8D3-485C-AE46-5A7740CD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81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0E5-9AE5-49F5-9FFE-CA86DCFA75CD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0A7D-D8D3-485C-AE46-5A7740CD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1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2"/>
            <a:ext cx="6427074" cy="23391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0E5-9AE5-49F5-9FFE-CA86DCFA75CD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0A7D-D8D3-485C-AE46-5A7740CD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68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7"/>
            <a:ext cx="2488916" cy="94087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7"/>
            <a:ext cx="2488916" cy="94087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0E5-9AE5-49F5-9FFE-CA86DCFA75CD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0A7D-D8D3-485C-AE46-5A7740CD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4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5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5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0E5-9AE5-49F5-9FFE-CA86DCFA75CD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0A7D-D8D3-485C-AE46-5A7740CD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57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0E5-9AE5-49F5-9FFE-CA86DCFA75CD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0A7D-D8D3-485C-AE46-5A7740CD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55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0E5-9AE5-49F5-9FFE-CA86DCFA75CD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0A7D-D8D3-485C-AE46-5A7740CD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77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5"/>
            <a:ext cx="2487603" cy="73145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0E5-9AE5-49F5-9FFE-CA86DCFA75CD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0A7D-D8D3-485C-AE46-5A7740CD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21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2"/>
            <a:ext cx="4536758" cy="8836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4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80E5-9AE5-49F5-9FFE-CA86DCFA75CD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0A7D-D8D3-485C-AE46-5A7740CD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45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200"/>
            <a:ext cx="1764295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080E5-9AE5-49F5-9FFE-CA86DCFA75CD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200"/>
            <a:ext cx="1764295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80A7D-D8D3-485C-AE46-5A7740CD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84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203658" y="4817491"/>
            <a:ext cx="7194494" cy="53051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éåä¼ã®ã¤ã©ã¹ããå¾ç«¶èµ°ã»èµ¤çµã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2280">
            <a:off x="5483383" y="6493291"/>
            <a:ext cx="1765681" cy="248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9081" y="2811440"/>
            <a:ext cx="7224687" cy="227365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早く走るコツや、正しい走り方のフォームを練習します！</a:t>
            </a:r>
            <a:endParaRPr kumimoji="1" lang="en-US" altLang="ja-JP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☆この</a:t>
            </a:r>
            <a:r>
              <a:rPr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機会に</a:t>
            </a:r>
            <a:r>
              <a:rPr lang="ja-JP" altLang="en-US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ぜひご参加ください☆</a:t>
            </a:r>
            <a:endParaRPr kumimoji="1" lang="ja-JP" altLang="en-US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円形吹き出し 3"/>
          <p:cNvSpPr/>
          <p:nvPr/>
        </p:nvSpPr>
        <p:spPr>
          <a:xfrm rot="336143">
            <a:off x="249255" y="184241"/>
            <a:ext cx="1508403" cy="1936814"/>
          </a:xfrm>
          <a:prstGeom prst="wedgeEllipseCallout">
            <a:avLst>
              <a:gd name="adj1" fmla="val 62499"/>
              <a:gd name="adj2" fmla="val 4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売布北</a:t>
            </a:r>
            <a:endParaRPr kumimoji="1" lang="ja-JP" altLang="en-US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46954" y="5099268"/>
            <a:ext cx="6668941" cy="4741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・日時　：　　</a:t>
            </a:r>
            <a:r>
              <a:rPr lang="en-US" altLang="ja-JP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36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日（土）</a:t>
            </a:r>
            <a:endParaRPr lang="en-US" altLang="ja-JP" sz="36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①９：３０～１０：３０</a:t>
            </a:r>
            <a:endParaRPr lang="en-US" altLang="ja-JP" sz="20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②１１：００～１２：００</a:t>
            </a:r>
            <a:endParaRPr lang="en-US" altLang="ja-JP" sz="20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・対象　： 　①小学１～</a:t>
            </a:r>
            <a:r>
              <a:rPr lang="en-US" altLang="ja-JP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年生　②小学４～</a:t>
            </a:r>
            <a:r>
              <a:rPr lang="en-US" altLang="ja-JP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年生</a:t>
            </a:r>
            <a:endParaRPr lang="en-US" altLang="ja-JP" sz="20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・定員　：　　各</a:t>
            </a:r>
            <a:r>
              <a:rPr lang="en-US" altLang="ja-JP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</a:t>
            </a:r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</a:t>
            </a:r>
            <a:endParaRPr lang="en-US" altLang="ja-JP" sz="20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・場所　：　　売布北グラウンド</a:t>
            </a:r>
            <a:endParaRPr lang="en-US" altLang="ja-JP" sz="20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・料金　：　　￥１</a:t>
            </a:r>
            <a:r>
              <a:rPr lang="en-US" altLang="ja-JP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,</a:t>
            </a:r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０００（当日入金）</a:t>
            </a:r>
            <a:endParaRPr lang="en-US" altLang="ja-JP" sz="20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・持ち物　：　動きやすい服装・運動靴・飲み物</a:t>
            </a:r>
            <a:endParaRPr lang="en-US" altLang="ja-JP" sz="20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・申込み　：　</a:t>
            </a:r>
            <a:r>
              <a:rPr lang="en-US" altLang="ja-JP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日～お電話もしくは、</a:t>
            </a:r>
            <a:endParaRPr lang="en-US" altLang="ja-JP" sz="20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当グラウンド窓口にて（要予約）</a:t>
            </a:r>
            <a:endParaRPr lang="en-US" altLang="ja-JP" sz="20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・問合せ　：　売布北グラウンド</a:t>
            </a:r>
            <a:r>
              <a:rPr lang="en-US" altLang="ja-JP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0797-62-6511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4944" y="10122681"/>
            <a:ext cx="677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b="1" dirty="0" smtClean="0"/>
              <a:t>指定管理者：宝塚ウエルネスライフグループ</a:t>
            </a:r>
            <a:endParaRPr kumimoji="1" lang="ja-JP" altLang="en-US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6507">
            <a:off x="5869880" y="359116"/>
            <a:ext cx="1530134" cy="158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8214" y="880518"/>
            <a:ext cx="6347681" cy="1852606"/>
          </a:xfrm>
        </p:spPr>
        <p:txBody>
          <a:bodyPr>
            <a:normAutofit/>
          </a:bodyPr>
          <a:lstStyle/>
          <a:p>
            <a:r>
              <a:rPr lang="ja-JP" altLang="en-US" sz="7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走り方教室</a:t>
            </a:r>
            <a:endParaRPr kumimoji="1" lang="ja-JP" altLang="en-US" sz="7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785762" y="0"/>
            <a:ext cx="6347681" cy="1852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今よりもっと速く！</a:t>
            </a:r>
            <a:endParaRPr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755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38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走り方教室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走り方教室</dc:title>
  <dc:creator>FJ-USER</dc:creator>
  <cp:lastModifiedBy>FJ-USER</cp:lastModifiedBy>
  <cp:revision>14</cp:revision>
  <cp:lastPrinted>2020-07-12T07:12:23Z</cp:lastPrinted>
  <dcterms:created xsi:type="dcterms:W3CDTF">2019-08-31T22:36:59Z</dcterms:created>
  <dcterms:modified xsi:type="dcterms:W3CDTF">2020-08-12T10:21:54Z</dcterms:modified>
</cp:coreProperties>
</file>